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56" r:id="rId4"/>
    <p:sldId id="257" r:id="rId5"/>
    <p:sldId id="258" r:id="rId6"/>
    <p:sldId id="261" r:id="rId7"/>
    <p:sldId id="262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132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5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61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8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9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1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6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0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8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03F1-B90E-4ABE-97D6-27C97EF77E1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97810-69F9-4285-9CF5-AA361429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7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8251" y="2102854"/>
            <a:ext cx="91440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Instructions for locating THE SUGGESTED CAREER PATH FOR YOUR SPECIFIC AFSC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51" y="286373"/>
            <a:ext cx="1386484" cy="1363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3" y="286373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8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365127"/>
            <a:ext cx="10892590" cy="1325563"/>
          </a:xfrm>
        </p:spPr>
        <p:txBody>
          <a:bodyPr/>
          <a:lstStyle/>
          <a:p>
            <a:r>
              <a:rPr lang="en-US" dirty="0"/>
              <a:t>Type the following address into the </a:t>
            </a:r>
            <a:r>
              <a:rPr lang="en-US" dirty="0" smtClean="0"/>
              <a:t>address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9" y="2096064"/>
            <a:ext cx="11309684" cy="3695136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5400" dirty="0" smtClean="0"/>
              <a:t>http</a:t>
            </a:r>
            <a:r>
              <a:rPr lang="en-US" sz="5400" dirty="0"/>
              <a:t>://www.e-publishing.af.mil/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42099" y="268207"/>
            <a:ext cx="9303416" cy="6240652"/>
            <a:chOff x="1557087" y="268204"/>
            <a:chExt cx="9303416" cy="62406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6746" r="53596"/>
            <a:stretch/>
          </p:blipFill>
          <p:spPr>
            <a:xfrm>
              <a:off x="1557087" y="268204"/>
              <a:ext cx="8248649" cy="62406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Left Arrow 9"/>
            <p:cNvSpPr/>
            <p:nvPr/>
          </p:nvSpPr>
          <p:spPr>
            <a:xfrm>
              <a:off x="8580169" y="1650941"/>
              <a:ext cx="853707" cy="41282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28222" y="2230873"/>
              <a:ext cx="2032281" cy="1015663"/>
            </a:xfrm>
            <a:prstGeom prst="rect">
              <a:avLst/>
            </a:prstGeom>
            <a:solidFill>
              <a:srgbClr val="FFFF99"/>
            </a:solidFill>
            <a:ln w="12700" cmpd="dbl">
              <a:solidFill>
                <a:srgbClr val="FFC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Type in your AFSC, hit “Find it”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99327" y="234071"/>
            <a:ext cx="9039549" cy="6287747"/>
            <a:chOff x="1247451" y="258135"/>
            <a:chExt cx="9039549" cy="62877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6529" r="53540"/>
            <a:stretch/>
          </p:blipFill>
          <p:spPr>
            <a:xfrm>
              <a:off x="1985206" y="258135"/>
              <a:ext cx="8301794" cy="62877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Left Arrow 9"/>
            <p:cNvSpPr/>
            <p:nvPr/>
          </p:nvSpPr>
          <p:spPr>
            <a:xfrm rot="10800000">
              <a:off x="2299685" y="3368832"/>
              <a:ext cx="853707" cy="41282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47451" y="3781654"/>
              <a:ext cx="1470808" cy="2246769"/>
            </a:xfrm>
            <a:prstGeom prst="rect">
              <a:avLst/>
            </a:prstGeom>
            <a:solidFill>
              <a:srgbClr val="FFFF99"/>
            </a:solidFill>
            <a:ln w="25400" cmpd="dbl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CFETP Results will display here. Click your AFSC.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28806" y="180477"/>
            <a:ext cx="8410073" cy="6499479"/>
            <a:chOff x="1937090" y="168441"/>
            <a:chExt cx="8410073" cy="64994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3462" r="52973"/>
            <a:stretch/>
          </p:blipFill>
          <p:spPr>
            <a:xfrm>
              <a:off x="1937090" y="168441"/>
              <a:ext cx="8410073" cy="64994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509284" y="2094741"/>
              <a:ext cx="1470807" cy="3170099"/>
            </a:xfrm>
            <a:prstGeom prst="rect">
              <a:avLst/>
            </a:prstGeom>
            <a:solidFill>
              <a:srgbClr val="FFFF99"/>
            </a:solidFill>
            <a:ln w="25400" cmpd="dbl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Your AFSC specific CFETP </a:t>
              </a:r>
              <a:r>
                <a:rPr lang="en-US" sz="2000" dirty="0" smtClean="0">
                  <a:solidFill>
                    <a:srgbClr val="FF0000"/>
                  </a:solidFill>
                </a:rPr>
                <a:t>(Career Field Education and Training Plan) will </a:t>
              </a:r>
              <a:r>
                <a:rPr lang="en-US" sz="2000" dirty="0">
                  <a:solidFill>
                    <a:srgbClr val="FF0000"/>
                  </a:solidFill>
                </a:rPr>
                <a:t>download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91" r="53623"/>
          <a:stretch/>
        </p:blipFill>
        <p:spPr>
          <a:xfrm>
            <a:off x="1800738" y="120312"/>
            <a:ext cx="8414081" cy="6598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>
          <a:xfrm rot="10800000">
            <a:off x="3177991" y="4295266"/>
            <a:ext cx="853707" cy="412823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8556" y="3764301"/>
            <a:ext cx="1470808" cy="2554545"/>
          </a:xfrm>
          <a:prstGeom prst="rect">
            <a:avLst/>
          </a:prstGeom>
          <a:solidFill>
            <a:srgbClr val="FFFF99"/>
          </a:solidFill>
          <a:ln w="25400" cmpd="dbl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Go to Table of Contents and find section </a:t>
            </a:r>
            <a:r>
              <a:rPr lang="en-US" sz="2000" dirty="0" smtClean="0">
                <a:solidFill>
                  <a:srgbClr val="FF0000"/>
                </a:solidFill>
              </a:rPr>
              <a:t>labeled </a:t>
            </a:r>
            <a:r>
              <a:rPr lang="en-US" sz="2000" dirty="0">
                <a:solidFill>
                  <a:srgbClr val="FF0000"/>
                </a:solidFill>
              </a:rPr>
              <a:t>“Career Field Path”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t="3475" r="53515"/>
          <a:stretch/>
        </p:blipFill>
        <p:spPr>
          <a:xfrm>
            <a:off x="1804743" y="132348"/>
            <a:ext cx="8419059" cy="6581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 rot="10800000">
            <a:off x="1505601" y="1564098"/>
            <a:ext cx="853707" cy="412823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9547" y="1976921"/>
            <a:ext cx="1470808" cy="2862322"/>
          </a:xfrm>
          <a:prstGeom prst="rect">
            <a:avLst/>
          </a:prstGeom>
          <a:solidFill>
            <a:srgbClr val="FFFF99"/>
          </a:solidFill>
          <a:ln w="25400" cmpd="dbl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Go to that page number. You will find the Career </a:t>
            </a:r>
            <a:r>
              <a:rPr lang="en-US" sz="2000" dirty="0">
                <a:solidFill>
                  <a:srgbClr val="FF0000"/>
                </a:solidFill>
              </a:rPr>
              <a:t>Field Path specific to your AFSC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64710" y="1991824"/>
            <a:ext cx="1470808" cy="4401205"/>
          </a:xfrm>
          <a:prstGeom prst="rect">
            <a:avLst/>
          </a:prstGeom>
          <a:solidFill>
            <a:srgbClr val="FFFF99"/>
          </a:solidFill>
          <a:ln w="12700" cmpd="dbl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Print out the page and keep for your personal reference/records. Refer to it with your supervisor in order to plan out your career.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34" y="226200"/>
            <a:ext cx="1386484" cy="1363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6" y="226200"/>
            <a:ext cx="1379813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610</TotalTime>
  <Words>113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Instructions for locating THE SUGGESTED CAREER PATH FOR YOUR SPECIFIC AFSC </vt:lpstr>
      <vt:lpstr>Type the following address into the address 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1085367036N</dc:creator>
  <cp:lastModifiedBy>1085367036N</cp:lastModifiedBy>
  <cp:revision>39</cp:revision>
  <dcterms:created xsi:type="dcterms:W3CDTF">2017-04-04T12:06:05Z</dcterms:created>
  <dcterms:modified xsi:type="dcterms:W3CDTF">2017-06-02T19:18:56Z</dcterms:modified>
</cp:coreProperties>
</file>