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1" r:id="rId18"/>
    <p:sldId id="270" r:id="rId19"/>
    <p:sldId id="273" r:id="rId20"/>
    <p:sldId id="272" r:id="rId21"/>
    <p:sldId id="274" r:id="rId22"/>
    <p:sldId id="275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132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5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61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8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9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1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6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0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8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7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965" y="2331454"/>
            <a:ext cx="9144000" cy="3048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gency FB" panose="020B0503020202020204" pitchFamily="34" charset="0"/>
              </a:rPr>
              <a:t>Instructions for locating an AFSC Related Course for Career Progression and advancement </a:t>
            </a:r>
            <a:endParaRPr lang="en-US" sz="6000" dirty="0">
              <a:latin typeface="Agency FB" panose="020B05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8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16" y="486033"/>
            <a:ext cx="11333877" cy="1972962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Agency FB" panose="020B0503020202020204" pitchFamily="34" charset="0"/>
              </a:rPr>
              <a:t>ETCA</a:t>
            </a:r>
            <a:br>
              <a:rPr lang="en-US" sz="9600" dirty="0">
                <a:latin typeface="Agency FB" panose="020B0503020202020204" pitchFamily="34" charset="0"/>
              </a:rPr>
            </a:br>
            <a:r>
              <a:rPr lang="en-US" sz="4900" dirty="0" smtClean="0">
                <a:latin typeface="Agency FB" panose="020B0503020202020204" pitchFamily="34" charset="0"/>
              </a:rPr>
              <a:t>(</a:t>
            </a:r>
            <a:r>
              <a:rPr lang="en-US" sz="4900" dirty="0">
                <a:latin typeface="Agency FB" panose="020B0503020202020204" pitchFamily="34" charset="0"/>
              </a:rPr>
              <a:t>Education and Training Course </a:t>
            </a:r>
            <a:r>
              <a:rPr lang="en-US" sz="4900" dirty="0" smtClean="0">
                <a:latin typeface="Agency FB" panose="020B0503020202020204" pitchFamily="34" charset="0"/>
              </a:rPr>
              <a:t>Announcements)</a:t>
            </a:r>
            <a:endParaRPr lang="en-US" sz="49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3150972"/>
            <a:ext cx="10353762" cy="264022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Looking up course description, location and dates in ETCA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21370" y="267631"/>
            <a:ext cx="8584135" cy="6400800"/>
            <a:chOff x="1821367" y="267630"/>
            <a:chExt cx="8584134" cy="640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6647" r="52867"/>
            <a:stretch/>
          </p:blipFill>
          <p:spPr>
            <a:xfrm>
              <a:off x="1821367" y="267630"/>
              <a:ext cx="8584134" cy="64008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Left Arrow 4"/>
            <p:cNvSpPr/>
            <p:nvPr/>
          </p:nvSpPr>
          <p:spPr>
            <a:xfrm>
              <a:off x="4739455" y="2186005"/>
              <a:ext cx="853707" cy="41282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45519" y="2637033"/>
              <a:ext cx="1470808" cy="1015663"/>
            </a:xfrm>
            <a:prstGeom prst="rect">
              <a:avLst/>
            </a:prstGeom>
            <a:solidFill>
              <a:srgbClr val="FFFF99"/>
            </a:solidFill>
            <a:ln w="25400" cmpd="dbl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Log in to the AF Portal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52865" y="216569"/>
            <a:ext cx="10128150" cy="6407287"/>
            <a:chOff x="1840833" y="228598"/>
            <a:chExt cx="10128149" cy="64072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6510" r="53475"/>
            <a:stretch/>
          </p:blipFill>
          <p:spPr>
            <a:xfrm>
              <a:off x="1840833" y="228598"/>
              <a:ext cx="8469672" cy="64072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Left Arrow 6"/>
            <p:cNvSpPr/>
            <p:nvPr/>
          </p:nvSpPr>
          <p:spPr>
            <a:xfrm rot="2058121">
              <a:off x="10045486" y="1393787"/>
              <a:ext cx="853707" cy="41282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98174" y="2011266"/>
              <a:ext cx="1470808" cy="1938992"/>
            </a:xfrm>
            <a:prstGeom prst="rect">
              <a:avLst/>
            </a:prstGeom>
            <a:solidFill>
              <a:srgbClr val="FFFF99"/>
            </a:solidFill>
            <a:ln w="25400" cmpd="dbl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Type “ETCA” into the search bar and press “Enter”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53" r="53431"/>
          <a:stretch/>
        </p:blipFill>
        <p:spPr>
          <a:xfrm>
            <a:off x="1849345" y="173141"/>
            <a:ext cx="8557975" cy="6458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Left Arrow 4"/>
          <p:cNvSpPr/>
          <p:nvPr/>
        </p:nvSpPr>
        <p:spPr>
          <a:xfrm rot="10800000">
            <a:off x="1301065" y="2971793"/>
            <a:ext cx="853707" cy="412823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396" y="3320445"/>
            <a:ext cx="1619633" cy="3477875"/>
          </a:xfrm>
          <a:prstGeom prst="rect">
            <a:avLst/>
          </a:prstGeom>
          <a:solidFill>
            <a:srgbClr val="FFFF99"/>
          </a:solidFill>
          <a:ln w="25400" cmpd="dbl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First suggested link should be “ETCA (Education and  Training Course Announcements) - click on that link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63" r="52835"/>
          <a:stretch/>
        </p:blipFill>
        <p:spPr>
          <a:xfrm>
            <a:off x="1854879" y="204538"/>
            <a:ext cx="8624636" cy="6425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Left Arrow 4"/>
          <p:cNvSpPr/>
          <p:nvPr/>
        </p:nvSpPr>
        <p:spPr>
          <a:xfrm>
            <a:off x="6328931" y="2931965"/>
            <a:ext cx="853707" cy="412823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4579" y="3417233"/>
            <a:ext cx="1470808" cy="1323439"/>
          </a:xfrm>
          <a:prstGeom prst="rect">
            <a:avLst/>
          </a:prstGeom>
          <a:solidFill>
            <a:srgbClr val="FFFF99"/>
          </a:solidFill>
          <a:ln w="25400" cmpd="dbl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You will be directed to this page – Press “OK”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40835" y="192509"/>
            <a:ext cx="8622800" cy="6448927"/>
            <a:chOff x="1840834" y="192506"/>
            <a:chExt cx="8622800" cy="64489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6577" r="52973"/>
            <a:stretch/>
          </p:blipFill>
          <p:spPr>
            <a:xfrm>
              <a:off x="1840834" y="192506"/>
              <a:ext cx="8622800" cy="6448926"/>
            </a:xfrm>
            <a:prstGeom prst="rect">
              <a:avLst/>
            </a:prstGeom>
          </p:spPr>
        </p:pic>
        <p:sp>
          <p:nvSpPr>
            <p:cNvPr id="5" name="Left Arrow 4"/>
            <p:cNvSpPr/>
            <p:nvPr/>
          </p:nvSpPr>
          <p:spPr>
            <a:xfrm>
              <a:off x="6834256" y="489551"/>
              <a:ext cx="853707" cy="41282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79470" y="757995"/>
              <a:ext cx="1470808" cy="2246769"/>
            </a:xfrm>
            <a:prstGeom prst="rect">
              <a:avLst/>
            </a:prstGeom>
            <a:solidFill>
              <a:srgbClr val="FFFF99"/>
            </a:solidFill>
            <a:ln w="25400" cmpd="dbl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You will be directed to this page – Press the “Search” tab at the top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40838" y="156413"/>
            <a:ext cx="9277823" cy="6475951"/>
            <a:chOff x="1840835" y="168442"/>
            <a:chExt cx="9277822" cy="6475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6608" r="52947"/>
            <a:stretch/>
          </p:blipFill>
          <p:spPr>
            <a:xfrm>
              <a:off x="1840835" y="168442"/>
              <a:ext cx="8666629" cy="64759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647849" y="2257932"/>
              <a:ext cx="1470808" cy="1631216"/>
            </a:xfrm>
            <a:prstGeom prst="rect">
              <a:avLst/>
            </a:prstGeom>
            <a:solidFill>
              <a:srgbClr val="FFFF99"/>
            </a:solidFill>
            <a:ln w="25400" cmpd="dbl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You will be directed to </a:t>
              </a:r>
              <a:r>
                <a:rPr lang="en-US" sz="2000" dirty="0" smtClean="0">
                  <a:solidFill>
                    <a:srgbClr val="FF0000"/>
                  </a:solidFill>
                </a:rPr>
                <a:t>the “</a:t>
              </a:r>
              <a:r>
                <a:rPr lang="en-US" sz="20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SEARCH 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BY” 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page</a:t>
              </a:r>
              <a:r>
                <a:rPr lang="en-US" sz="2000" dirty="0" smtClean="0">
                  <a:solidFill>
                    <a:srgbClr val="FF0000"/>
                  </a:solidFill>
                </a:rPr>
                <a:t>.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55" r="53563"/>
          <a:stretch/>
        </p:blipFill>
        <p:spPr>
          <a:xfrm>
            <a:off x="1840839" y="60155"/>
            <a:ext cx="8398044" cy="656637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0800000">
            <a:off x="2818033" y="3578027"/>
            <a:ext cx="853707" cy="412823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6632" y="3990851"/>
            <a:ext cx="2088414" cy="2246769"/>
          </a:xfrm>
          <a:prstGeom prst="rect">
            <a:avLst/>
          </a:prstGeom>
          <a:solidFill>
            <a:srgbClr val="FFFF99"/>
          </a:solidFill>
          <a:ln w="25400" cmpd="dbl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Refer back to the CFETP Course List – Copy the first number/letter group for the </a:t>
            </a:r>
            <a:r>
              <a:rPr lang="en-US" sz="2000" dirty="0" smtClean="0">
                <a:solidFill>
                  <a:srgbClr val="FF0000"/>
                </a:solidFill>
              </a:rPr>
              <a:t>desired course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1740" y="3687098"/>
            <a:ext cx="856016" cy="20647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41116" y="276725"/>
            <a:ext cx="8506045" cy="6347992"/>
            <a:chOff x="1829083" y="300789"/>
            <a:chExt cx="8506045" cy="63479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6713" r="52940"/>
            <a:stretch/>
          </p:blipFill>
          <p:spPr>
            <a:xfrm>
              <a:off x="1829083" y="300789"/>
              <a:ext cx="8506045" cy="6347992"/>
            </a:xfrm>
            <a:prstGeom prst="rect">
              <a:avLst/>
            </a:prstGeom>
          </p:spPr>
        </p:pic>
        <p:sp>
          <p:nvSpPr>
            <p:cNvPr id="5" name="Left Arrow 4"/>
            <p:cNvSpPr/>
            <p:nvPr/>
          </p:nvSpPr>
          <p:spPr>
            <a:xfrm>
              <a:off x="4776856" y="2246160"/>
              <a:ext cx="853707" cy="41282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95509" y="1907738"/>
              <a:ext cx="2087336" cy="1631216"/>
            </a:xfrm>
            <a:prstGeom prst="rect">
              <a:avLst/>
            </a:prstGeom>
            <a:solidFill>
              <a:srgbClr val="FFFF99"/>
            </a:solidFill>
            <a:ln w="25400" cmpd="dbl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Copy and paste course number from CFETP into the “Course ID/MR”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41116" y="276725"/>
            <a:ext cx="8506045" cy="6347992"/>
            <a:chOff x="1829083" y="300789"/>
            <a:chExt cx="8506045" cy="63479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6713" r="52940"/>
            <a:stretch/>
          </p:blipFill>
          <p:spPr>
            <a:xfrm>
              <a:off x="1829083" y="300789"/>
              <a:ext cx="8506045" cy="6347992"/>
            </a:xfrm>
            <a:prstGeom prst="rect">
              <a:avLst/>
            </a:prstGeom>
          </p:spPr>
        </p:pic>
        <p:sp>
          <p:nvSpPr>
            <p:cNvPr id="5" name="Left Arrow 4"/>
            <p:cNvSpPr/>
            <p:nvPr/>
          </p:nvSpPr>
          <p:spPr>
            <a:xfrm>
              <a:off x="6268772" y="4183246"/>
              <a:ext cx="853707" cy="41282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20350" y="3881825"/>
              <a:ext cx="1470808" cy="1015663"/>
            </a:xfrm>
            <a:prstGeom prst="rect">
              <a:avLst/>
            </a:prstGeom>
            <a:solidFill>
              <a:srgbClr val="FFFF99"/>
            </a:solidFill>
            <a:ln w="25400" cmpd="dbl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Press the “Go” button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365127"/>
            <a:ext cx="10892590" cy="1325563"/>
          </a:xfrm>
        </p:spPr>
        <p:txBody>
          <a:bodyPr/>
          <a:lstStyle/>
          <a:p>
            <a:r>
              <a:rPr lang="en-US" dirty="0"/>
              <a:t>Type the following address into the </a:t>
            </a:r>
            <a:r>
              <a:rPr lang="en-US" dirty="0" smtClean="0"/>
              <a:t>address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9" y="2096064"/>
            <a:ext cx="11309684" cy="3695136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5400" dirty="0" smtClean="0"/>
              <a:t>http</a:t>
            </a:r>
            <a:r>
              <a:rPr lang="en-US" sz="5400" dirty="0"/>
              <a:t>://www.e-publishing.af.mil/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528" r="52916"/>
          <a:stretch/>
        </p:blipFill>
        <p:spPr>
          <a:xfrm>
            <a:off x="1840834" y="262857"/>
            <a:ext cx="8518357" cy="6366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Left Arrow 4"/>
          <p:cNvSpPr/>
          <p:nvPr/>
        </p:nvSpPr>
        <p:spPr>
          <a:xfrm rot="8463580">
            <a:off x="1412905" y="1628909"/>
            <a:ext cx="853707" cy="412822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635" y="2280191"/>
            <a:ext cx="1470808" cy="2246769"/>
          </a:xfrm>
          <a:prstGeom prst="rect">
            <a:avLst/>
          </a:prstGeom>
          <a:solidFill>
            <a:srgbClr val="FFFF99"/>
          </a:solidFill>
          <a:ln w="25400" cmpd="dbl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Your course should be listed – click on the course 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2" r="53042"/>
          <a:stretch/>
        </p:blipFill>
        <p:spPr>
          <a:xfrm>
            <a:off x="1840838" y="237631"/>
            <a:ext cx="8518351" cy="6388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210" y="1917415"/>
            <a:ext cx="1643245" cy="4401205"/>
          </a:xfrm>
          <a:prstGeom prst="rect">
            <a:avLst/>
          </a:prstGeom>
          <a:solidFill>
            <a:srgbClr val="FFFF99"/>
          </a:solidFill>
          <a:ln w="25400" cmpd="dbl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You will be directed to a page that provides you with the most current course description, dates, location, length and points of contact.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7"/>
            <a:ext cx="10515600" cy="4588794"/>
          </a:xfrm>
        </p:spPr>
        <p:txBody>
          <a:bodyPr>
            <a:noAutofit/>
          </a:bodyPr>
          <a:lstStyle/>
          <a:p>
            <a:r>
              <a:rPr lang="en-US" sz="2500" dirty="0" smtClean="0"/>
              <a:t>Look over the relevant material on the page, specifically the eligibility, prerequisites, and course dates for the year.</a:t>
            </a:r>
          </a:p>
          <a:p>
            <a:r>
              <a:rPr lang="en-US" sz="2500" dirty="0" smtClean="0"/>
              <a:t>When looking at the course dates, refer to your own personal calendar and figure which of the classes you would be able to attend.</a:t>
            </a:r>
          </a:p>
          <a:p>
            <a:r>
              <a:rPr lang="en-US" sz="2500" dirty="0" smtClean="0"/>
              <a:t>Have a primary choice and a back up.</a:t>
            </a:r>
          </a:p>
          <a:p>
            <a:r>
              <a:rPr lang="en-US" sz="2500" dirty="0" smtClean="0"/>
              <a:t>Once all information has been gathered on the course, meet with your supervisor to gain approval from leadership.</a:t>
            </a:r>
          </a:p>
          <a:p>
            <a:r>
              <a:rPr lang="en-US" sz="2500" dirty="0" smtClean="0"/>
              <a:t>After approval from leadership has been granted, meet with your Unit Training Manager and fill out a request form for the course with the information you have gathered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52335"/>
            <a:ext cx="10353762" cy="4973054"/>
          </a:xfrm>
        </p:spPr>
        <p:txBody>
          <a:bodyPr>
            <a:noAutofit/>
          </a:bodyPr>
          <a:lstStyle/>
          <a:p>
            <a:r>
              <a:rPr lang="en-US" sz="3600" dirty="0" smtClean="0"/>
              <a:t>Keep in mind that the National Guard only gets a limited number of seats per class, you will be competing against all other Air National Guard units and their personnel</a:t>
            </a:r>
          </a:p>
          <a:p>
            <a:endParaRPr lang="en-US" sz="1800" dirty="0" smtClean="0"/>
          </a:p>
          <a:p>
            <a:r>
              <a:rPr lang="en-US" sz="3600" dirty="0" smtClean="0"/>
              <a:t>Submitting a request for a course DOES NOT GUARANTEE that you will be granted a slot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1" y="224589"/>
            <a:ext cx="1386484" cy="1363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224589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42099" y="268207"/>
            <a:ext cx="9303416" cy="6240652"/>
            <a:chOff x="1557087" y="268204"/>
            <a:chExt cx="9303416" cy="62406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6746" r="53596"/>
            <a:stretch/>
          </p:blipFill>
          <p:spPr>
            <a:xfrm>
              <a:off x="1557087" y="268204"/>
              <a:ext cx="8248649" cy="62406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Left Arrow 9"/>
            <p:cNvSpPr/>
            <p:nvPr/>
          </p:nvSpPr>
          <p:spPr>
            <a:xfrm>
              <a:off x="8580169" y="1650941"/>
              <a:ext cx="853707" cy="41282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28222" y="2230873"/>
              <a:ext cx="2032281" cy="1015663"/>
            </a:xfrm>
            <a:prstGeom prst="rect">
              <a:avLst/>
            </a:prstGeom>
            <a:solidFill>
              <a:srgbClr val="FFFF99"/>
            </a:solidFill>
            <a:ln w="25400" cap="flat" cmpd="tri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Type in your AFSC, </a:t>
              </a:r>
              <a:r>
                <a:rPr lang="en-US" sz="2000" dirty="0" smtClean="0">
                  <a:solidFill>
                    <a:srgbClr val="FF0000"/>
                  </a:solidFill>
                </a:rPr>
                <a:t>press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“Find it”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99327" y="234071"/>
            <a:ext cx="9039549" cy="6287747"/>
            <a:chOff x="1247451" y="258135"/>
            <a:chExt cx="9039549" cy="62877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6529" r="53540"/>
            <a:stretch/>
          </p:blipFill>
          <p:spPr>
            <a:xfrm>
              <a:off x="1985206" y="258135"/>
              <a:ext cx="8301794" cy="62877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Left Arrow 9"/>
            <p:cNvSpPr/>
            <p:nvPr/>
          </p:nvSpPr>
          <p:spPr>
            <a:xfrm rot="10800000">
              <a:off x="2299685" y="3368832"/>
              <a:ext cx="853707" cy="41282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47451" y="3781654"/>
              <a:ext cx="1470808" cy="2246769"/>
            </a:xfrm>
            <a:prstGeom prst="rect">
              <a:avLst/>
            </a:prstGeom>
            <a:solidFill>
              <a:srgbClr val="FFFF99"/>
            </a:solidFill>
            <a:ln w="25400" cmpd="dbl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CFETP Results will display here. Click your AFSC.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28806" y="180477"/>
            <a:ext cx="8410073" cy="6499479"/>
            <a:chOff x="1937090" y="168441"/>
            <a:chExt cx="8410073" cy="64994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3462" r="52973"/>
            <a:stretch/>
          </p:blipFill>
          <p:spPr>
            <a:xfrm>
              <a:off x="1937090" y="168441"/>
              <a:ext cx="8410073" cy="64994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509284" y="2094741"/>
              <a:ext cx="1470807" cy="3170099"/>
            </a:xfrm>
            <a:prstGeom prst="rect">
              <a:avLst/>
            </a:prstGeom>
            <a:solidFill>
              <a:srgbClr val="FFFF99"/>
            </a:solidFill>
            <a:ln w="25400" cmpd="dbl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Your AFSC specific CFETP </a:t>
              </a:r>
              <a:r>
                <a:rPr lang="en-US" sz="2000" dirty="0" smtClean="0">
                  <a:solidFill>
                    <a:srgbClr val="FF0000"/>
                  </a:solidFill>
                </a:rPr>
                <a:t>(Career Field Education and Training Plan) will </a:t>
              </a:r>
              <a:r>
                <a:rPr lang="en-US" sz="2000" dirty="0">
                  <a:solidFill>
                    <a:srgbClr val="FF0000"/>
                  </a:solidFill>
                </a:rPr>
                <a:t>download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3249" r="53594"/>
          <a:stretch/>
        </p:blipFill>
        <p:spPr>
          <a:xfrm>
            <a:off x="1816767" y="143129"/>
            <a:ext cx="8373979" cy="6572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Left Arrow 4"/>
          <p:cNvSpPr/>
          <p:nvPr/>
        </p:nvSpPr>
        <p:spPr>
          <a:xfrm rot="10800000">
            <a:off x="2901265" y="1732541"/>
            <a:ext cx="853707" cy="412823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7716" y="2285129"/>
            <a:ext cx="1470808" cy="2246769"/>
          </a:xfrm>
          <a:prstGeom prst="rect">
            <a:avLst/>
          </a:prstGeom>
          <a:solidFill>
            <a:srgbClr val="FFFF99"/>
          </a:solidFill>
          <a:ln w="25400" cmpd="dbl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Go to Table of Contents and find “Training Course Index”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04743" y="132347"/>
            <a:ext cx="8398044" cy="6566371"/>
            <a:chOff x="1804740" y="132346"/>
            <a:chExt cx="8398044" cy="65663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3555" r="53563"/>
            <a:stretch/>
          </p:blipFill>
          <p:spPr>
            <a:xfrm>
              <a:off x="1804740" y="132346"/>
              <a:ext cx="8398044" cy="6566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Left Arrow 4"/>
            <p:cNvSpPr/>
            <p:nvPr/>
          </p:nvSpPr>
          <p:spPr>
            <a:xfrm rot="10800000">
              <a:off x="2805011" y="2213800"/>
              <a:ext cx="853707" cy="41282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19678" y="2766389"/>
              <a:ext cx="1470808" cy="2246769"/>
            </a:xfrm>
            <a:prstGeom prst="rect">
              <a:avLst/>
            </a:prstGeom>
            <a:solidFill>
              <a:srgbClr val="FFFF99"/>
            </a:solidFill>
            <a:ln w="25400" cmpd="dbl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Go to that page, courses specific to your AFSC will be listed.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91" r="53623"/>
          <a:stretch/>
        </p:blipFill>
        <p:spPr>
          <a:xfrm>
            <a:off x="1800738" y="120312"/>
            <a:ext cx="8414081" cy="6598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>
          <a:xfrm rot="10800000">
            <a:off x="3177991" y="4295266"/>
            <a:ext cx="853707" cy="412823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6840" y="3665445"/>
            <a:ext cx="1470808" cy="2554545"/>
          </a:xfrm>
          <a:prstGeom prst="rect">
            <a:avLst/>
          </a:prstGeom>
          <a:solidFill>
            <a:srgbClr val="FFFF99"/>
          </a:solidFill>
          <a:ln w="25400" cmpd="dbl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Go to Table of Contents and find section with “Career Field Path”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t="3475" r="53515"/>
          <a:stretch/>
        </p:blipFill>
        <p:spPr>
          <a:xfrm>
            <a:off x="1804743" y="132348"/>
            <a:ext cx="8419059" cy="6581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 rot="10800000">
            <a:off x="1505601" y="1564098"/>
            <a:ext cx="853707" cy="412823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1647" y="1976921"/>
            <a:ext cx="1470808" cy="1323439"/>
          </a:xfrm>
          <a:prstGeom prst="rect">
            <a:avLst/>
          </a:prstGeom>
          <a:solidFill>
            <a:srgbClr val="FFFF99"/>
          </a:solidFill>
          <a:ln w="25400" cmpd="dbl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Career Field Path specific to your AFSC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936</TotalTime>
  <Words>422</Words>
  <Application>Microsoft Office PowerPoint</Application>
  <PresentationFormat>Widescreen</PresentationFormat>
  <Paragraphs>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Agency FB</vt:lpstr>
      <vt:lpstr>Arial</vt:lpstr>
      <vt:lpstr>Bookman Old Style</vt:lpstr>
      <vt:lpstr>Rockwell</vt:lpstr>
      <vt:lpstr>Damask</vt:lpstr>
      <vt:lpstr>Instructions for locating an AFSC Related Course for Career Progression and advancement </vt:lpstr>
      <vt:lpstr>Type the following address into the address 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ETCA (Education and Training Course Announcements)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1085367036N</dc:creator>
  <cp:lastModifiedBy>1085367036N</cp:lastModifiedBy>
  <cp:revision>38</cp:revision>
  <dcterms:created xsi:type="dcterms:W3CDTF">2017-04-04T12:06:05Z</dcterms:created>
  <dcterms:modified xsi:type="dcterms:W3CDTF">2017-06-02T19:21:45Z</dcterms:modified>
</cp:coreProperties>
</file>