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  <p:sldId id="260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m.gov/policy-data-oversight/veterans-services/vet-guide-for-hr-professional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egina.parsons@us.af.mi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734" y="711201"/>
            <a:ext cx="8574622" cy="2616199"/>
          </a:xfrm>
        </p:spPr>
        <p:txBody>
          <a:bodyPr>
            <a:normAutofit/>
          </a:bodyPr>
          <a:lstStyle/>
          <a:p>
            <a:pPr algn="l"/>
            <a:r>
              <a:rPr lang="en-US" sz="8000" dirty="0" smtClean="0"/>
              <a:t>DD214 –Military Active Duty  History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POC: REGINA PARSONS, READINESS NCOIC &amp; IPR</a:t>
            </a:r>
          </a:p>
          <a:p>
            <a:r>
              <a:rPr lang="en-US" dirty="0" smtClean="0"/>
              <a:t>877-5226</a:t>
            </a:r>
          </a:p>
          <a:p>
            <a:r>
              <a:rPr lang="en-US" dirty="0" smtClean="0"/>
              <a:t>REGINA.PARSONS@US.AF.MIL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35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09133"/>
          </a:xfrm>
        </p:spPr>
        <p:txBody>
          <a:bodyPr/>
          <a:lstStyle/>
          <a:p>
            <a:r>
              <a:rPr lang="en-US" dirty="0" smtClean="0"/>
              <a:t>FAQ continued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18733"/>
            <a:ext cx="10018713" cy="4826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How do I get </a:t>
            </a:r>
            <a:r>
              <a:rPr lang="en-US" dirty="0" smtClean="0"/>
              <a:t>a DD214 </a:t>
            </a:r>
            <a:r>
              <a:rPr lang="en-US" dirty="0"/>
              <a:t>corrected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It is the members responsibility to request a Change of Record through </a:t>
            </a:r>
            <a:r>
              <a:rPr lang="en-US" dirty="0" err="1" smtClean="0"/>
              <a:t>vPC</a:t>
            </a:r>
            <a:r>
              <a:rPr lang="en-US" dirty="0" smtClean="0"/>
              <a:t> for a DD215 to be completed.  Contact your MPF if you have questions.</a:t>
            </a:r>
            <a:endParaRPr lang="en-US" dirty="0"/>
          </a:p>
          <a:p>
            <a:r>
              <a:rPr lang="en-US" dirty="0"/>
              <a:t>What if I lose my copy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PRDA is where your official military records are stored, check it regularly.</a:t>
            </a:r>
            <a:endParaRPr lang="en-US" dirty="0"/>
          </a:p>
          <a:p>
            <a:r>
              <a:rPr lang="en-US" dirty="0"/>
              <a:t>How do I get </a:t>
            </a:r>
            <a:r>
              <a:rPr lang="en-US" dirty="0" smtClean="0"/>
              <a:t>a DD214/215 </a:t>
            </a:r>
            <a:r>
              <a:rPr lang="en-US" dirty="0"/>
              <a:t>once I am separated/retired from the military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Make sure you have a User ID / PW to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ebenefits.va.gov</a:t>
            </a:r>
            <a:r>
              <a:rPr lang="en-US" dirty="0" smtClean="0"/>
              <a:t> before you separate/retire.  You can request documents, ask questions and request assistance with your military history through this site.</a:t>
            </a:r>
          </a:p>
          <a:p>
            <a:pPr lvl="1"/>
            <a:r>
              <a:rPr lang="en-US" dirty="0" smtClean="0"/>
              <a:t>You can also contact </a:t>
            </a:r>
            <a:r>
              <a:rPr lang="en-US" b="1" dirty="0" smtClean="0"/>
              <a:t>Air Reserve Personnel Center (ARPC) 800-525-0102.</a:t>
            </a:r>
          </a:p>
          <a:p>
            <a:pPr lvl="1"/>
            <a:r>
              <a:rPr lang="en-US" dirty="0" smtClean="0"/>
              <a:t>If you find you are missing a DD214 after you are separated you will have to reach out to ARPC for assistance.  Once you have separated we can no longer see you in our system.</a:t>
            </a:r>
            <a:endParaRPr lang="en-US" dirty="0"/>
          </a:p>
          <a:p>
            <a:r>
              <a:rPr lang="en-US" dirty="0"/>
              <a:t>I have a friend in another </a:t>
            </a:r>
            <a:r>
              <a:rPr lang="en-US" dirty="0" smtClean="0"/>
              <a:t>branch/Wing </a:t>
            </a:r>
            <a:r>
              <a:rPr lang="en-US" dirty="0"/>
              <a:t>who needs one completed who can help them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First have them reach out to their branch/ current base, we cannot create DD214’s for other branches or Wings. You must belong to us in our systems for us to create your DD214.</a:t>
            </a:r>
          </a:p>
          <a:p>
            <a:pPr lvl="1"/>
            <a:r>
              <a:rPr lang="en-US" dirty="0" smtClean="0"/>
              <a:t>If that is a problem, then have them contact </a:t>
            </a:r>
            <a:r>
              <a:rPr lang="en-US" b="1" dirty="0" smtClean="0"/>
              <a:t>Total Force Service Center (TFSC). </a:t>
            </a:r>
          </a:p>
          <a:p>
            <a:pPr lvl="1"/>
            <a:r>
              <a:rPr lang="en-US" b="1" dirty="0" smtClean="0"/>
              <a:t>800-525-0102 or commercial 210-565-0102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03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MS CLAUS - DD214.pdf - Adobe Acrobat Pro DC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2" t="13763" r="26243" b="13112"/>
          <a:stretch/>
        </p:blipFill>
        <p:spPr>
          <a:xfrm>
            <a:off x="5460521" y="220134"/>
            <a:ext cx="5451894" cy="643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41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</a:p>
          <a:p>
            <a:r>
              <a:rPr lang="en-US" dirty="0" smtClean="0"/>
              <a:t>Qualifications Necessary </a:t>
            </a:r>
          </a:p>
          <a:p>
            <a:r>
              <a:rPr lang="en-US" dirty="0" smtClean="0"/>
              <a:t>Where to Begin</a:t>
            </a:r>
          </a:p>
          <a:p>
            <a:r>
              <a:rPr lang="en-US" dirty="0" smtClean="0"/>
              <a:t>Required Documents</a:t>
            </a:r>
          </a:p>
          <a:p>
            <a:r>
              <a:rPr lang="en-US" dirty="0" smtClean="0"/>
              <a:t>Process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202267"/>
          </a:xfrm>
        </p:spPr>
        <p:txBody>
          <a:bodyPr/>
          <a:lstStyle/>
          <a:p>
            <a:r>
              <a:rPr lang="en-US" dirty="0" smtClean="0"/>
              <a:t>Description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55800"/>
            <a:ext cx="10018713" cy="4741333"/>
          </a:xfrm>
        </p:spPr>
        <p:txBody>
          <a:bodyPr>
            <a:normAutofit/>
          </a:bodyPr>
          <a:lstStyle/>
          <a:p>
            <a:r>
              <a:rPr lang="en-US" dirty="0" smtClean="0"/>
              <a:t>What is a DD214?</a:t>
            </a:r>
          </a:p>
          <a:p>
            <a:pPr lvl="1"/>
            <a:r>
              <a:rPr lang="en-US" dirty="0" smtClean="0"/>
              <a:t>A DD214 is a snapshot of your AD time specific to a set of AD orders.</a:t>
            </a:r>
          </a:p>
          <a:p>
            <a:r>
              <a:rPr lang="en-US" dirty="0" smtClean="0"/>
              <a:t>What does it do for me?</a:t>
            </a:r>
          </a:p>
          <a:p>
            <a:pPr lvl="1"/>
            <a:r>
              <a:rPr lang="en-US" dirty="0" smtClean="0"/>
              <a:t>This is proof of your AD time / place / status and any special conditions.</a:t>
            </a:r>
          </a:p>
          <a:p>
            <a:pPr lvl="1"/>
            <a:r>
              <a:rPr lang="en-US" dirty="0" smtClean="0"/>
              <a:t>Used for VA medical claims, school benefits, retirement points, VA mortgage benefits, Federal Employment </a:t>
            </a:r>
            <a:r>
              <a:rPr lang="en-US" dirty="0" smtClean="0"/>
              <a:t>Eligibility </a:t>
            </a:r>
            <a:r>
              <a:rPr lang="en-US" dirty="0" smtClean="0"/>
              <a:t>and Death benefits for family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Link: 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Vet Guide for HR Professionals (opm.gov)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9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15999"/>
          </a:xfrm>
        </p:spPr>
        <p:txBody>
          <a:bodyPr/>
          <a:lstStyle/>
          <a:p>
            <a:r>
              <a:rPr lang="en-US" dirty="0" smtClean="0"/>
              <a:t>Qualifications Necessary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94933"/>
            <a:ext cx="10018713" cy="47667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 Airman – BMT / 1</a:t>
            </a:r>
            <a:r>
              <a:rPr lang="en-US" baseline="30000" dirty="0" smtClean="0"/>
              <a:t>st</a:t>
            </a:r>
            <a:r>
              <a:rPr lang="en-US" dirty="0" smtClean="0"/>
              <a:t> Tech School</a:t>
            </a:r>
          </a:p>
          <a:p>
            <a:pPr lvl="1"/>
            <a:r>
              <a:rPr lang="en-US" dirty="0" smtClean="0"/>
              <a:t>Any amount of time for initial training.</a:t>
            </a:r>
          </a:p>
          <a:p>
            <a:pPr lvl="1"/>
            <a:r>
              <a:rPr lang="en-US" dirty="0" smtClean="0"/>
              <a:t>If split training, you will have two DD214’s, one for each period of time.</a:t>
            </a:r>
          </a:p>
          <a:p>
            <a:pPr lvl="1"/>
            <a:r>
              <a:rPr lang="en-US" dirty="0" smtClean="0"/>
              <a:t>Fill out DD214 Request form with Customer Service at In-Processing.</a:t>
            </a:r>
          </a:p>
          <a:p>
            <a:r>
              <a:rPr lang="en-US" dirty="0" smtClean="0"/>
              <a:t>Contingency</a:t>
            </a:r>
          </a:p>
          <a:p>
            <a:pPr lvl="1"/>
            <a:r>
              <a:rPr lang="en-US" dirty="0" smtClean="0"/>
              <a:t>30 Days or more (consecutive orders)</a:t>
            </a:r>
          </a:p>
          <a:p>
            <a:pPr lvl="1"/>
            <a:r>
              <a:rPr lang="en-US" dirty="0" smtClean="0"/>
              <a:t>1299 (Auto Convert – at least 30 days) (cumulative)</a:t>
            </a:r>
          </a:p>
          <a:p>
            <a:pPr lvl="1"/>
            <a:r>
              <a:rPr lang="en-US" dirty="0" smtClean="0"/>
              <a:t>Contingency Cumulative</a:t>
            </a:r>
          </a:p>
          <a:p>
            <a:r>
              <a:rPr lang="en-US" dirty="0" smtClean="0"/>
              <a:t>Non-Contingency</a:t>
            </a:r>
          </a:p>
          <a:p>
            <a:pPr lvl="1"/>
            <a:r>
              <a:rPr lang="en-US" dirty="0" smtClean="0"/>
              <a:t>90 days or more (consecutive orders)</a:t>
            </a:r>
          </a:p>
          <a:p>
            <a:pPr lvl="1"/>
            <a:r>
              <a:rPr lang="en-US" dirty="0" smtClean="0"/>
              <a:t>No Break in 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38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 smtClean="0"/>
              <a:t>There are 3 options to get started:</a:t>
            </a:r>
          </a:p>
          <a:p>
            <a:r>
              <a:rPr lang="en-US" dirty="0" smtClean="0"/>
              <a:t>Fill </a:t>
            </a:r>
            <a:r>
              <a:rPr lang="en-US" dirty="0"/>
              <a:t>out a form at Customer </a:t>
            </a:r>
            <a:r>
              <a:rPr lang="en-US" dirty="0" smtClean="0"/>
              <a:t>Service - </a:t>
            </a:r>
            <a:r>
              <a:rPr lang="en-US" i="1" dirty="0" smtClean="0"/>
              <a:t>or</a:t>
            </a:r>
            <a:endParaRPr lang="en-US" i="1" dirty="0"/>
          </a:p>
          <a:p>
            <a:r>
              <a:rPr lang="en-US" dirty="0" smtClean="0"/>
              <a:t>Contact MPF – Regina Parsons - </a:t>
            </a:r>
            <a:r>
              <a:rPr lang="en-US" i="1" dirty="0" smtClean="0"/>
              <a:t>or</a:t>
            </a:r>
          </a:p>
          <a:p>
            <a:r>
              <a:rPr lang="en-US" dirty="0" smtClean="0"/>
              <a:t>Go to vMPF ( we can send you a help guide if you want to initiate your own DD214)</a:t>
            </a:r>
          </a:p>
          <a:p>
            <a:r>
              <a:rPr lang="en-US" i="1" dirty="0" smtClean="0"/>
              <a:t>Call or email Regina Parsons for status updates or questions.</a:t>
            </a:r>
          </a:p>
          <a:p>
            <a:r>
              <a:rPr lang="en-US" dirty="0" smtClean="0">
                <a:hlinkClick r:id="rId2"/>
              </a:rPr>
              <a:t>Regina.parsons@us.af.mil</a:t>
            </a:r>
            <a:r>
              <a:rPr lang="en-US" dirty="0" smtClean="0"/>
              <a:t> / 877-5226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2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4013201"/>
          </a:xfrm>
        </p:spPr>
        <p:txBody>
          <a:bodyPr>
            <a:normAutofit/>
          </a:bodyPr>
          <a:lstStyle/>
          <a:p>
            <a:r>
              <a:rPr lang="en-US" dirty="0" smtClean="0"/>
              <a:t>New Airman / Non-Contingency / TDY / ADOS</a:t>
            </a:r>
          </a:p>
          <a:p>
            <a:pPr lvl="1"/>
            <a:r>
              <a:rPr lang="en-US" dirty="0" smtClean="0"/>
              <a:t>AROWS ORDERS w/Amendments – include any consecutive orders</a:t>
            </a:r>
          </a:p>
          <a:p>
            <a:pPr lvl="1"/>
            <a:r>
              <a:rPr lang="en-US" dirty="0" smtClean="0"/>
              <a:t>School AROWS Orders w/Amendments – include all correct school info and dates</a:t>
            </a:r>
          </a:p>
          <a:p>
            <a:r>
              <a:rPr lang="en-US" dirty="0" smtClean="0"/>
              <a:t>Contingency</a:t>
            </a:r>
          </a:p>
          <a:p>
            <a:pPr lvl="1"/>
            <a:r>
              <a:rPr lang="en-US" dirty="0" smtClean="0"/>
              <a:t>Home Station Deployment</a:t>
            </a:r>
          </a:p>
          <a:p>
            <a:pPr lvl="2"/>
            <a:r>
              <a:rPr lang="en-US" dirty="0" smtClean="0"/>
              <a:t>AROWS Orders w/Amendments – include any consecutive orders</a:t>
            </a:r>
          </a:p>
          <a:p>
            <a:pPr lvl="1"/>
            <a:r>
              <a:rPr lang="en-US" dirty="0" smtClean="0"/>
              <a:t>OCONUS Deployment / TDY</a:t>
            </a:r>
          </a:p>
          <a:p>
            <a:pPr lvl="2"/>
            <a:r>
              <a:rPr lang="en-US" dirty="0" smtClean="0"/>
              <a:t>AROWS Orders w/Amendments</a:t>
            </a:r>
          </a:p>
          <a:p>
            <a:pPr lvl="2"/>
            <a:r>
              <a:rPr lang="en-US" dirty="0" smtClean="0"/>
              <a:t>Travel Voucher – for time in country (AOR)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614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24467"/>
          </a:xfrm>
        </p:spPr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10267"/>
            <a:ext cx="10018713" cy="4969933"/>
          </a:xfrm>
        </p:spPr>
        <p:txBody>
          <a:bodyPr>
            <a:normAutofit/>
          </a:bodyPr>
          <a:lstStyle/>
          <a:p>
            <a:r>
              <a:rPr lang="en-US" dirty="0" smtClean="0"/>
              <a:t>DD214 Initiated in vMPF, Member will find the DD214 to review under Suspenses</a:t>
            </a:r>
          </a:p>
          <a:p>
            <a:r>
              <a:rPr lang="en-US" dirty="0" smtClean="0"/>
              <a:t>MPF Member fills in DD214 Worksheet and pushes to Member to review for accuracy</a:t>
            </a:r>
          </a:p>
          <a:p>
            <a:r>
              <a:rPr lang="en-US" dirty="0" smtClean="0"/>
              <a:t>Member reviews and submits back to MPF</a:t>
            </a:r>
          </a:p>
          <a:p>
            <a:pPr lvl="1"/>
            <a:r>
              <a:rPr lang="en-US" dirty="0" smtClean="0"/>
              <a:t>Accurate – ready to sign</a:t>
            </a:r>
          </a:p>
          <a:p>
            <a:pPr lvl="1"/>
            <a:r>
              <a:rPr lang="en-US" dirty="0" smtClean="0"/>
              <a:t>Discrepancies – corrections need to be made (MPF will correct and send back to member to review again before signing)</a:t>
            </a:r>
          </a:p>
          <a:p>
            <a:r>
              <a:rPr lang="en-US" dirty="0" smtClean="0"/>
              <a:t>MPF Signs and Submits to ARPC</a:t>
            </a:r>
          </a:p>
          <a:p>
            <a:r>
              <a:rPr lang="en-US" dirty="0" smtClean="0"/>
              <a:t>Finalized DD214 is uploaded to members Official Records in PRDA by ARPC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6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210733"/>
          </a:xfrm>
        </p:spPr>
        <p:txBody>
          <a:bodyPr/>
          <a:lstStyle/>
          <a:p>
            <a:r>
              <a:rPr lang="en-US" dirty="0" smtClean="0"/>
              <a:t>PROCESS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25133"/>
            <a:ext cx="10018713" cy="419946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Separating – pre-check</a:t>
            </a:r>
          </a:p>
          <a:p>
            <a:pPr lvl="1"/>
            <a:r>
              <a:rPr lang="en-US" dirty="0" smtClean="0"/>
              <a:t>Verify that you have all your DD214’s completed (check PRDA), if missing any DD214’s contact MPF</a:t>
            </a:r>
          </a:p>
          <a:p>
            <a:pPr lvl="2"/>
            <a:r>
              <a:rPr lang="en-US" dirty="0" smtClean="0"/>
              <a:t>Start this process at least 6 months prior to separation, DD214’s can take awhile to complete.</a:t>
            </a:r>
          </a:p>
          <a:p>
            <a:r>
              <a:rPr lang="en-US" dirty="0" smtClean="0"/>
              <a:t>AGR</a:t>
            </a:r>
          </a:p>
          <a:p>
            <a:pPr lvl="1"/>
            <a:r>
              <a:rPr lang="en-US" dirty="0" smtClean="0"/>
              <a:t>For any Auto-Convert or Activation time</a:t>
            </a:r>
          </a:p>
          <a:p>
            <a:pPr lvl="2"/>
            <a:r>
              <a:rPr lang="en-US" dirty="0" smtClean="0"/>
              <a:t>We will need a copy of the AROWS order showing your AD time (modification).</a:t>
            </a:r>
          </a:p>
          <a:p>
            <a:pPr lvl="1"/>
            <a:r>
              <a:rPr lang="en-US" dirty="0" smtClean="0"/>
              <a:t>We do not complete a retirement DD214 for AGR – completed by ARPC. </a:t>
            </a:r>
          </a:p>
          <a:p>
            <a:r>
              <a:rPr lang="en-US" dirty="0" smtClean="0"/>
              <a:t>Retiring</a:t>
            </a:r>
          </a:p>
          <a:p>
            <a:pPr lvl="1"/>
            <a:r>
              <a:rPr lang="en-US" dirty="0" smtClean="0"/>
              <a:t>DSG – ARPC will complete a NGB-22 for all retiring DSG’s based on retirement date.</a:t>
            </a:r>
          </a:p>
          <a:p>
            <a:pPr lvl="1"/>
            <a:r>
              <a:rPr lang="en-US" dirty="0" smtClean="0"/>
              <a:t>AGR – review all DD214’s for any missing T10 Activations before retirement.</a:t>
            </a:r>
          </a:p>
          <a:p>
            <a:pPr lvl="2"/>
            <a:r>
              <a:rPr lang="en-US" dirty="0" smtClean="0"/>
              <a:t>ARPC will not review your Orders for T10 time they will just complete a final AGR retirement DD214 based on the last DD214 completed by your Wing.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3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59933"/>
          </a:xfrm>
        </p:spPr>
        <p:txBody>
          <a:bodyPr/>
          <a:lstStyle/>
          <a:p>
            <a:r>
              <a:rPr lang="en-US" dirty="0" smtClean="0"/>
              <a:t>FAQ continued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45733"/>
            <a:ext cx="10018713" cy="475826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kind of information does it have?</a:t>
            </a:r>
          </a:p>
          <a:p>
            <a:pPr lvl="1"/>
            <a:r>
              <a:rPr lang="en-US" dirty="0"/>
              <a:t>Lots of PII – it can not be sent to a personal email</a:t>
            </a:r>
          </a:p>
          <a:p>
            <a:pPr lvl="1"/>
            <a:r>
              <a:rPr lang="en-US" dirty="0"/>
              <a:t>Assigned base/unit</a:t>
            </a:r>
          </a:p>
          <a:p>
            <a:pPr lvl="1"/>
            <a:r>
              <a:rPr lang="en-US" dirty="0"/>
              <a:t>Primary AFSC at time of Activation</a:t>
            </a:r>
          </a:p>
          <a:p>
            <a:pPr lvl="1"/>
            <a:r>
              <a:rPr lang="en-US" dirty="0"/>
              <a:t>Inactive Guard time (rolling)</a:t>
            </a:r>
          </a:p>
          <a:p>
            <a:pPr lvl="1"/>
            <a:r>
              <a:rPr lang="en-US" dirty="0"/>
              <a:t>All Prior Active Duty time (rolling)</a:t>
            </a:r>
          </a:p>
          <a:p>
            <a:pPr lvl="1"/>
            <a:r>
              <a:rPr lang="en-US" dirty="0"/>
              <a:t>Any Foreign Service time (if accomplished during this order)</a:t>
            </a:r>
          </a:p>
          <a:p>
            <a:pPr lvl="1"/>
            <a:r>
              <a:rPr lang="en-US" dirty="0"/>
              <a:t>Awards and Decorations up to this point (based on what is currently in MILPDS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Decorations can not be updated without the official order brought to MPF to update in MILPDS</a:t>
            </a:r>
            <a:endParaRPr lang="en-US" dirty="0"/>
          </a:p>
          <a:p>
            <a:pPr lvl="1"/>
            <a:r>
              <a:rPr lang="en-US" dirty="0"/>
              <a:t>Military Education (PME completed to this point) (Technical School if the order was for school)</a:t>
            </a:r>
          </a:p>
          <a:p>
            <a:pPr lvl="1"/>
            <a:r>
              <a:rPr lang="en-US" dirty="0"/>
              <a:t>Details of Activation </a:t>
            </a:r>
            <a:r>
              <a:rPr lang="en-US" dirty="0" smtClean="0"/>
              <a:t>Orders – qualifying TAMP benefits for 12302 Activation</a:t>
            </a:r>
            <a:endParaRPr lang="en-US" dirty="0"/>
          </a:p>
          <a:p>
            <a:pPr lvl="1"/>
            <a:r>
              <a:rPr lang="en-US" dirty="0"/>
              <a:t>Nearest </a:t>
            </a:r>
            <a:r>
              <a:rPr lang="en-US" dirty="0" smtClean="0"/>
              <a:t>Relative (as requested by member- not required)</a:t>
            </a:r>
            <a:endParaRPr lang="en-US" dirty="0"/>
          </a:p>
          <a:p>
            <a:pPr lvl="1"/>
            <a:r>
              <a:rPr lang="en-US" dirty="0"/>
              <a:t>Official </a:t>
            </a:r>
            <a:r>
              <a:rPr lang="en-US" dirty="0" smtClean="0"/>
              <a:t>with have an Authorized </a:t>
            </a:r>
            <a:r>
              <a:rPr lang="en-US" dirty="0"/>
              <a:t>Signature (</a:t>
            </a:r>
            <a:r>
              <a:rPr lang="en-US" dirty="0" smtClean="0"/>
              <a:t>an unsigned </a:t>
            </a:r>
            <a:r>
              <a:rPr lang="en-US" dirty="0"/>
              <a:t>Draft is not official)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11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1494</TotalTime>
  <Words>905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Parallax</vt:lpstr>
      <vt:lpstr>DD214 –Military Active Duty  History</vt:lpstr>
      <vt:lpstr>Getting Started</vt:lpstr>
      <vt:lpstr>Description </vt:lpstr>
      <vt:lpstr>Qualifications Necessary </vt:lpstr>
      <vt:lpstr>Where to Begin</vt:lpstr>
      <vt:lpstr>Required Documentation</vt:lpstr>
      <vt:lpstr>PROCESS</vt:lpstr>
      <vt:lpstr>PROCESS - continued</vt:lpstr>
      <vt:lpstr>FAQ continued…</vt:lpstr>
      <vt:lpstr>FAQ continued…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DD214</dc:title>
  <dc:creator>PARSONS, REGINA I TSgt USAF ANG 181 IW/IG</dc:creator>
  <cp:lastModifiedBy>PARSONS, REGINA I MSgt USAF ANG 181 MSG/FSS</cp:lastModifiedBy>
  <cp:revision>38</cp:revision>
  <dcterms:created xsi:type="dcterms:W3CDTF">2020-12-21T21:15:14Z</dcterms:created>
  <dcterms:modified xsi:type="dcterms:W3CDTF">2021-09-23T21:27:06Z</dcterms:modified>
</cp:coreProperties>
</file>