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6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8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1651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60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958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11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09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9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4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7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9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6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0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9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8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065AC-AB1E-4D2C-ADF1-9CF006984796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668E21-5C7B-4163-89DC-4D803260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637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rge.frank@us.af.mil" TargetMode="External"/><Relationship Id="rId2" Type="http://schemas.openxmlformats.org/officeDocument/2006/relationships/hyperlink" Target="mailto:regina.parsons@us.af.m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10444-2BC8-B8DB-A251-4D25A2A3C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7469"/>
            <a:ext cx="9144000" cy="1016949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AFPAAS / HOMESTATION EMERGENCY ACCOUNTABILITY PROCESS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181 IW  -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 Regina Parsons, IPR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regina.parsons@us.af.mil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DSN-873-5226</a:t>
            </a:r>
            <a:b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POC Jorge Frank, SMS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jorge.frank@us.af.mil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DSN 873-5478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8856B5-58B2-2451-C839-37277614A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04059"/>
            <a:ext cx="9144000" cy="5084748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ACCOUNTABILITY PROCESS</a:t>
            </a:r>
          </a:p>
          <a:p>
            <a:pPr algn="l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/ Active Shooter / Weather Event hits – </a:t>
            </a:r>
          </a:p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Find Shelter, Stay Quiet, Don’t move unless necessary – Be a Wingman</a:t>
            </a:r>
          </a:p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Stay in place – ALL CLEAR with instructions will be provided by Giant Voice.</a:t>
            </a:r>
          </a:p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Go back to Unit &gt; in event unable to go to Unit follow instructions of Giant Voice</a:t>
            </a:r>
          </a:p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Unit Commander will take accountability and route to IPR office</a:t>
            </a:r>
          </a:p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IPR will route Base Accountability to EOC</a:t>
            </a:r>
          </a:p>
          <a:p>
            <a:pPr algn="l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HOMESTATION EMERGENCY ACCOUNTABILITY PROCESS</a:t>
            </a:r>
          </a:p>
          <a:p>
            <a:pPr algn="l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WING COMMANDER INITIATES RECALL – for any event / disaster that affects the base/local area</a:t>
            </a:r>
          </a:p>
          <a:p>
            <a:pPr algn="l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EOC IS STOOD UP  / AFPAAS PROCESS IS INITIATED OUT OF MPF/IPR OFFICE</a:t>
            </a:r>
          </a:p>
          <a:p>
            <a:pPr algn="l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UNIT CC INITIATE A RECALL OF ALL PERSONNEL (MILITARY, CIVILIAN, CONTRACTOR, GUEST)</a:t>
            </a:r>
          </a:p>
          <a:p>
            <a:pPr algn="l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COR’s TRACK PROGRESS AND NOTIFIES IPR OF STATUS – REAL TIME</a:t>
            </a:r>
          </a:p>
          <a:p>
            <a:pPr algn="l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IPR NOTIFIES EOC AS INFORMATION COMES IN – REAL TIME</a:t>
            </a:r>
          </a:p>
          <a:p>
            <a:pPr algn="l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UPDATES FOR THE BASE WILL COME THROUGH THE Giant VOICE SYSTEM via WING COMMAND</a:t>
            </a:r>
          </a:p>
        </p:txBody>
      </p:sp>
    </p:spTree>
    <p:extLst>
      <p:ext uri="{BB962C8B-B14F-4D97-AF65-F5344CB8AC3E}">
        <p14:creationId xmlns:p14="http://schemas.microsoft.com/office/powerpoint/2010/main" val="8386442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233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Trebuchet MS</vt:lpstr>
      <vt:lpstr>Wingdings 3</vt:lpstr>
      <vt:lpstr>Facet</vt:lpstr>
      <vt:lpstr>AFPAAS / HOMESTATION EMERGENCY ACCOUNTABILITY PROCESS  for 181 IW  - POC Regina Parsons, IPR – regina.parsons@us.af.mil DSN-873-5226 Alt POC Jorge Frank, SMS – jorge.frank@us.af.mil DSN 873-5478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AFPAAS &amp; HOMESTATION EMERGENCY ACCOUNTABILITY PROCESS  for 181 IW</dc:title>
  <dc:creator>PARSONS, REGINA I MSgt USAF ANG 181 MSG/FSS</dc:creator>
  <cp:lastModifiedBy>PARSONS, REGINA I MSgt USAF ANG 181 MSG/FSS</cp:lastModifiedBy>
  <cp:revision>6</cp:revision>
  <dcterms:created xsi:type="dcterms:W3CDTF">2023-01-10T18:58:19Z</dcterms:created>
  <dcterms:modified xsi:type="dcterms:W3CDTF">2023-01-11T12:58:59Z</dcterms:modified>
</cp:coreProperties>
</file>